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November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November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November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November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November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November 22,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November 22,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November 22,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November 22,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November 22,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November 22,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November 22,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81871"/>
            <a:ext cx="7848600" cy="1927225"/>
          </a:xfrm>
        </p:spPr>
        <p:txBody>
          <a:bodyPr/>
          <a:lstStyle/>
          <a:p>
            <a:pPr algn="ctr"/>
            <a:r>
              <a:rPr lang="es-ES" dirty="0" smtClean="0"/>
              <a:t>METODO PONSETI </a:t>
            </a:r>
            <a:br>
              <a:rPr lang="es-ES" dirty="0" smtClean="0"/>
            </a:br>
            <a:r>
              <a:rPr lang="es-ES" dirty="0" smtClean="0"/>
              <a:t>TTO PIE ZAMBO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SANTIAGO TORMO MARTINEZ</a:t>
            </a:r>
          </a:p>
          <a:p>
            <a:r>
              <a:rPr lang="es-ES" dirty="0" smtClean="0"/>
              <a:t>HM PUERTA DEL SUR</a:t>
            </a:r>
          </a:p>
          <a:p>
            <a:r>
              <a:rPr lang="es-ES" dirty="0" smtClean="0"/>
              <a:t>2017</a:t>
            </a:r>
          </a:p>
          <a:p>
            <a:r>
              <a:rPr lang="es-ES" dirty="0" smtClean="0"/>
              <a:t>WWW.drtormo.com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06" t="30159" r="24761" b="26031"/>
          <a:stretch/>
        </p:blipFill>
        <p:spPr>
          <a:xfrm>
            <a:off x="8347788" y="6214186"/>
            <a:ext cx="783771" cy="64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541176"/>
            <a:ext cx="8229600" cy="5935824"/>
          </a:xfrm>
        </p:spPr>
        <p:txBody>
          <a:bodyPr/>
          <a:lstStyle/>
          <a:p>
            <a:pPr algn="just"/>
            <a:r>
              <a:rPr lang="es-ES" sz="2000" dirty="0" smtClean="0"/>
              <a:t>UNA VEZ CONSEGUIDA ESA REDUCCION, SE COLOCAN YESOS COMPLETOS DURANTE UNAS 3 SEMANAS.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TRAS SU RETIRADA SE COLOCARA FERULA TIPO PONSETI O DENNIS BROWN, QUE DEBEN USAR 24 HORAS AL DIA DURANTE 4 MESES. 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TRAS ESE PERIODO PASAR A 12-14 HORAS DÍA HASTA LOS 4 AÑOS DE EDAD ( NOCHE Y SIESTAS) </a:t>
            </a: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IMPORTANTE CONSEGUIR LA ADHERENCIA DE LOS PADRES AL TRATAMIENTO. 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 smtClean="0"/>
              <a:t>COMO DATO AÑADIR QUE SI LA PATOLOGIA ES UNILATERAL EL TRATAMIENTO PUEDE CONLLEVAR QUE EL PIE AFECTO SEA HASTA 1 CM MENOR QUE EL OTRO PIE. </a:t>
            </a: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7548" y="6217865"/>
            <a:ext cx="78645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987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57548" y="6217865"/>
            <a:ext cx="786452" cy="64013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035698" y="2976465"/>
            <a:ext cx="7424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BIBLIOGRAFIA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CLUFOOT PONSETI MANAGEMENT.EDITOR LYNN STAHELLI.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 smtClean="0"/>
              <a:t>AÑO 2003.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4736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BASES DEL METODO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HISTORICAMENTE METODOS QUIRURGICOS POCO ÉXITO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METODO SENCILLO, BARATO Y EFICACIA DEMOSTRADA A LARGO PLAZO.</a:t>
            </a:r>
          </a:p>
          <a:p>
            <a:endParaRPr lang="es-ES" dirty="0"/>
          </a:p>
          <a:p>
            <a:r>
              <a:rPr lang="es-ES" dirty="0" smtClean="0"/>
              <a:t>METODO BASADO EN EL USO DE YESOS E INMOVILIZACIONES Y CIRUGIAS MINIMAMENTE INVASIVAS.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7548" y="6217865"/>
            <a:ext cx="78645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50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CUANDO USARLO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61799"/>
          </a:xfrm>
        </p:spPr>
        <p:txBody>
          <a:bodyPr/>
          <a:lstStyle/>
          <a:p>
            <a:r>
              <a:rPr lang="es-ES" dirty="0" smtClean="0"/>
              <a:t>PIE ZAMBO ( EQUINO, VARO, ADUCTO)</a:t>
            </a:r>
          </a:p>
          <a:p>
            <a:endParaRPr lang="es-ES" b="1" dirty="0"/>
          </a:p>
          <a:p>
            <a:endParaRPr lang="es-ES" dirty="0"/>
          </a:p>
        </p:txBody>
      </p:sp>
      <p:pic>
        <p:nvPicPr>
          <p:cNvPr id="9" name="Imagen 8" descr="pie_zambo2-300x22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931" y="2389792"/>
            <a:ext cx="3810000" cy="28575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7548" y="6217865"/>
            <a:ext cx="78645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77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659820"/>
            <a:ext cx="8229600" cy="5817180"/>
          </a:xfrm>
        </p:spPr>
        <p:txBody>
          <a:bodyPr/>
          <a:lstStyle/>
          <a:p>
            <a:r>
              <a:rPr lang="es-ES" dirty="0" smtClean="0"/>
              <a:t>EL METODO SE DEBE COMENZAR LO ANTES POSIBLE.</a:t>
            </a:r>
          </a:p>
          <a:p>
            <a:endParaRPr lang="es-ES" dirty="0" smtClean="0"/>
          </a:p>
          <a:p>
            <a:r>
              <a:rPr lang="es-ES" dirty="0" smtClean="0"/>
              <a:t>SIEMPRE QUE SE USA EN LOS PRIMEROS 9 MESES TASA DE EXITOS ALTA. </a:t>
            </a:r>
          </a:p>
          <a:p>
            <a:endParaRPr lang="es-ES" dirty="0" smtClean="0"/>
          </a:p>
          <a:p>
            <a:r>
              <a:rPr lang="es-ES" dirty="0" smtClean="0"/>
              <a:t>CORRECCION COMPLETA EN APROXIMADAMENTE 6-8 SEMANAS</a:t>
            </a:r>
          </a:p>
          <a:p>
            <a:endParaRPr lang="es-ES" dirty="0" smtClean="0"/>
          </a:p>
          <a:p>
            <a:r>
              <a:rPr lang="es-ES" dirty="0" smtClean="0"/>
              <a:t>ENTRE 9 Y 28 MESES SE PUEDE USAR CON TASAS DE ÉXITO MODERADAS-ALTAS. 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7548" y="6217865"/>
            <a:ext cx="78645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78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lipboard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29" y="1139181"/>
            <a:ext cx="8055379" cy="4546297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7548" y="6217865"/>
            <a:ext cx="78645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8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808279"/>
            <a:ext cx="8229600" cy="5668721"/>
          </a:xfrm>
        </p:spPr>
        <p:txBody>
          <a:bodyPr/>
          <a:lstStyle/>
          <a:p>
            <a:r>
              <a:rPr lang="es-ES" dirty="0" smtClean="0"/>
              <a:t>YESO 1 CORREGIR EL CAVO</a:t>
            </a:r>
          </a:p>
          <a:p>
            <a:pPr lvl="2"/>
            <a:r>
              <a:rPr lang="es-ES" dirty="0" smtClean="0"/>
              <a:t>ABDUCCION DEL PIE MANTENIENDO ESTABLE EL ASTRAGALO</a:t>
            </a:r>
          </a:p>
          <a:p>
            <a:pPr lvl="2"/>
            <a:r>
              <a:rPr lang="es-ES" dirty="0" smtClean="0"/>
              <a:t>MANTENER PULGAR SOBRE TALO Y DEDO INDICE DE LA MISMA MANO TRAS EL MALEOLO PARA TENER UN PUNTO DE APOYO PARA LA CORECCION</a:t>
            </a:r>
          </a:p>
          <a:p>
            <a:pPr lvl="2"/>
            <a:endParaRPr lang="es-ES" dirty="0"/>
          </a:p>
          <a:p>
            <a:pPr lvl="2"/>
            <a:endParaRPr lang="es-ES" dirty="0" smtClean="0"/>
          </a:p>
          <a:p>
            <a:pPr lvl="2"/>
            <a:endParaRPr lang="es-ES" dirty="0"/>
          </a:p>
          <a:p>
            <a:pPr lvl="2"/>
            <a:endParaRPr lang="es-ES" dirty="0" smtClean="0"/>
          </a:p>
          <a:p>
            <a:pPr lvl="2"/>
            <a:endParaRPr lang="es-ES" dirty="0"/>
          </a:p>
          <a:p>
            <a:pPr lvl="2"/>
            <a:endParaRPr lang="es-ES" dirty="0"/>
          </a:p>
        </p:txBody>
      </p:sp>
      <p:pic>
        <p:nvPicPr>
          <p:cNvPr id="4" name="Imagen 3" descr="preview010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547"/>
          <a:stretch/>
        </p:blipFill>
        <p:spPr>
          <a:xfrm>
            <a:off x="2146037" y="2507314"/>
            <a:ext cx="4995974" cy="3756847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7548" y="6217865"/>
            <a:ext cx="78645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07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758793"/>
            <a:ext cx="8229600" cy="5718207"/>
          </a:xfrm>
        </p:spPr>
        <p:txBody>
          <a:bodyPr/>
          <a:lstStyle/>
          <a:p>
            <a:r>
              <a:rPr lang="es-ES" dirty="0" smtClean="0"/>
              <a:t>EN LOS SIGUIENTES PASOS SE CORRIGE EL ADUCTO Y EL VARO</a:t>
            </a:r>
          </a:p>
          <a:p>
            <a:endParaRPr lang="es-ES" dirty="0"/>
          </a:p>
        </p:txBody>
      </p:sp>
      <p:pic>
        <p:nvPicPr>
          <p:cNvPr id="4" name="Imagen 3" descr="Ponseti Cast Seri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254" y="1795763"/>
            <a:ext cx="4973446" cy="4126118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7548" y="6217865"/>
            <a:ext cx="78645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44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923747"/>
            <a:ext cx="8229600" cy="5553253"/>
          </a:xfrm>
        </p:spPr>
        <p:txBody>
          <a:bodyPr/>
          <a:lstStyle/>
          <a:p>
            <a:r>
              <a:rPr lang="es-ES" dirty="0" smtClean="0"/>
              <a:t>LA CORRECION ES PAULATINA, CON CADA YESO SE VA CORRIGIENDO EL VARO Y EL ADUCTO</a:t>
            </a:r>
          </a:p>
          <a:p>
            <a:endParaRPr lang="es-ES" dirty="0"/>
          </a:p>
          <a:p>
            <a:r>
              <a:rPr lang="es-ES" dirty="0" smtClean="0"/>
              <a:t> EL EQUINO SE VA CORRIGIENDO YESO A YESO, NO FORZAR SU CORRECCION Y EN CASO DE DUDA REALIZAR LA TENOTOMIA DE AQUILES. </a:t>
            </a:r>
          </a:p>
          <a:p>
            <a:endParaRPr lang="es-ES" dirty="0"/>
          </a:p>
          <a:p>
            <a:r>
              <a:rPr lang="es-ES" dirty="0" smtClean="0"/>
              <a:t>ANTES DE COLOCAR CADA YESO PLANIFICAR EL GESTO. </a:t>
            </a:r>
          </a:p>
          <a:p>
            <a:endParaRPr lang="es-ES" dirty="0"/>
          </a:p>
          <a:p>
            <a:r>
              <a:rPr lang="es-ES" dirty="0" smtClean="0"/>
              <a:t>BUENA COBERTURA DE ALGODÓN, YESO BAJO RODILLA Y COMPLETAR DESPUES.</a:t>
            </a: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7548" y="6217865"/>
            <a:ext cx="78645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43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461874"/>
            <a:ext cx="8229600" cy="6015126"/>
          </a:xfrm>
        </p:spPr>
        <p:txBody>
          <a:bodyPr/>
          <a:lstStyle/>
          <a:p>
            <a:r>
              <a:rPr lang="es-ES" dirty="0" smtClean="0"/>
              <a:t>¿TENOTOMIA SI O NO ? </a:t>
            </a:r>
          </a:p>
          <a:p>
            <a:pPr lvl="2"/>
            <a:endParaRPr lang="es-ES" dirty="0"/>
          </a:p>
          <a:p>
            <a:pPr lvl="2"/>
            <a:r>
              <a:rPr lang="es-ES" dirty="0" smtClean="0"/>
              <a:t>HEMOS GANADO SUFICIENTE FLEXION DORSAL ?</a:t>
            </a:r>
          </a:p>
          <a:p>
            <a:pPr lvl="2"/>
            <a:r>
              <a:rPr lang="es-ES" dirty="0" smtClean="0"/>
              <a:t>ESTO OCURRE CUANDO LA PARTE ANTERIOR DEL CALCANEO PUEDE  SER ABDUCIDO DE  DEBAJO DEL ASTRAGALO. </a:t>
            </a:r>
          </a:p>
          <a:p>
            <a:pPr lvl="2"/>
            <a:r>
              <a:rPr lang="es-ES" dirty="0" smtClean="0"/>
              <a:t>ESTO NOS PERMITE QUE EL ASTRAGALO NO CHOQUE EN FLEXION DORSAL ENTRE CALCANEO Y TIBIA. </a:t>
            </a:r>
          </a:p>
          <a:p>
            <a:pPr lvl="2"/>
            <a:endParaRPr lang="es-ES" dirty="0"/>
          </a:p>
          <a:p>
            <a:pPr lvl="2"/>
            <a:endParaRPr lang="es-ES" dirty="0" smtClean="0"/>
          </a:p>
          <a:p>
            <a:pPr lvl="2"/>
            <a:r>
              <a:rPr lang="es-ES" dirty="0" smtClean="0"/>
              <a:t>PARA LA TENOTOMIA, FLEXION DORSAL  DE 15-20 GRADOS ANTES DE REALIZARLA.</a:t>
            </a:r>
          </a:p>
          <a:p>
            <a:pPr lvl="2"/>
            <a:endParaRPr lang="es-ES" dirty="0"/>
          </a:p>
          <a:p>
            <a:pPr lvl="2"/>
            <a:r>
              <a:rPr lang="es-ES" dirty="0" smtClean="0"/>
              <a:t>LA CORRECION SE CONFIRMA SI :</a:t>
            </a:r>
          </a:p>
          <a:p>
            <a:pPr lvl="3"/>
            <a:r>
              <a:rPr lang="es-ES" dirty="0" smtClean="0"/>
              <a:t>PALPAMOS EL PROCESO ANTERIOR DEL CALCANEO</a:t>
            </a:r>
          </a:p>
          <a:p>
            <a:pPr lvl="3"/>
            <a:r>
              <a:rPr lang="es-ES" dirty="0" smtClean="0"/>
              <a:t>PODEMOS ABDUCIR PIE 60 GRADOS RESPECTO AL PLANO ANTERIOR DE TIBIA.</a:t>
            </a:r>
          </a:p>
          <a:p>
            <a:pPr lvl="3"/>
            <a:r>
              <a:rPr lang="es-ES" dirty="0" smtClean="0"/>
              <a:t>RECORDAR QUE LA CORRECION ES 3D.</a:t>
            </a:r>
          </a:p>
          <a:p>
            <a:pPr lvl="3"/>
            <a:endParaRPr lang="es-ES" dirty="0" smtClean="0"/>
          </a:p>
          <a:p>
            <a:pPr lvl="2"/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7548" y="6217865"/>
            <a:ext cx="786452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08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Claridad.thmx</Template>
  <TotalTime>77</TotalTime>
  <Words>398</Words>
  <Application>Microsoft Office PowerPoint</Application>
  <PresentationFormat>Presentación en pantalla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Arial</vt:lpstr>
      <vt:lpstr>Claridad</vt:lpstr>
      <vt:lpstr>METODO PONSETI  TTO PIE ZAMBO</vt:lpstr>
      <vt:lpstr>BASES DEL METODO</vt:lpstr>
      <vt:lpstr>CUANDO USARLO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santiago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 PONSETI  TTO PIE ZAMBO</dc:title>
  <dc:creator>SANTIAGO TORMO MARTINEZ</dc:creator>
  <cp:lastModifiedBy>SANTIAGO TORMO MARTINEZ</cp:lastModifiedBy>
  <cp:revision>9</cp:revision>
  <dcterms:created xsi:type="dcterms:W3CDTF">2012-10-28T08:26:43Z</dcterms:created>
  <dcterms:modified xsi:type="dcterms:W3CDTF">2017-11-22T17:56:46Z</dcterms:modified>
</cp:coreProperties>
</file>